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674" r:id="rId58"/>
    <p:sldId id="329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25.06.2023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25.06.2023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25.06.2023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DE" dirty="0"/>
              <a:t>BI and AI</a:t>
            </a:r>
            <a:br>
              <a:rPr lang="en-GB" dirty="0"/>
            </a:br>
            <a:r>
              <a:rPr lang="en-GB" sz="3200" dirty="0"/>
              <a:t>Demand Forecasting, Replenishment, Dynamic Pricing</a:t>
            </a:r>
            <a:endParaRPr lang="en-D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1340"/>
            <a:ext cx="9144000" cy="916459"/>
          </a:xfrm>
        </p:spPr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BI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</a:t>
            </a:r>
            <a:r>
              <a:rPr lang="en-GB" dirty="0" err="1"/>
              <a:t>fulfillment</a:t>
            </a:r>
            <a:r>
              <a:rPr lang="en-GB" dirty="0"/>
              <a:t>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simplistic</a:t>
            </a:r>
            <a:r>
              <a:rPr lang="de-DE" sz="2000" dirty="0"/>
              <a:t>: </a:t>
            </a:r>
            <a:r>
              <a:rPr lang="de-DE" sz="2000" b="1" dirty="0" err="1"/>
              <a:t>order</a:t>
            </a:r>
            <a:r>
              <a:rPr lang="de-DE" sz="2000" b="1" dirty="0"/>
              <a:t> </a:t>
            </a:r>
            <a:r>
              <a:rPr lang="de-DE" sz="2000" b="1" dirty="0" err="1"/>
              <a:t>quantity</a:t>
            </a:r>
            <a:r>
              <a:rPr lang="de-DE" sz="2000" b="1" dirty="0"/>
              <a:t> = </a:t>
            </a:r>
            <a:r>
              <a:rPr lang="de-DE" sz="2000" b="1" dirty="0" err="1"/>
              <a:t>current</a:t>
            </a:r>
            <a:r>
              <a:rPr lang="de-DE" sz="2000" b="1" dirty="0"/>
              <a:t> </a:t>
            </a:r>
            <a:r>
              <a:rPr lang="de-DE" sz="2000" b="1" dirty="0" err="1"/>
              <a:t>inventory</a:t>
            </a:r>
            <a:r>
              <a:rPr lang="de-DE" sz="2000" b="1" dirty="0"/>
              <a:t> - </a:t>
            </a:r>
            <a:r>
              <a:rPr lang="de-DE" sz="2000" b="1" dirty="0" err="1"/>
              <a:t>upcoming</a:t>
            </a:r>
            <a:r>
              <a:rPr lang="de-DE" sz="2000" b="1" dirty="0"/>
              <a:t> </a:t>
            </a:r>
            <a:r>
              <a:rPr lang="de-DE" sz="2000" b="1" dirty="0" err="1"/>
              <a:t>demand</a:t>
            </a:r>
            <a:endParaRPr lang="de-DE" sz="2000" b="1" dirty="0"/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58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26637</TotalTime>
  <Words>4053</Words>
  <Application>Microsoft Office PowerPoint</Application>
  <PresentationFormat>Widescreen</PresentationFormat>
  <Paragraphs>655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BI and AI Demand Forecasting, Replenishment, Dynamic Pricing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Counterfactuals</vt:lpstr>
      <vt:lpstr>Demand Shaping with Causal Inference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265</cp:revision>
  <dcterms:created xsi:type="dcterms:W3CDTF">2022-07-11T13:02:20Z</dcterms:created>
  <dcterms:modified xsi:type="dcterms:W3CDTF">2023-06-25T07:56:42Z</dcterms:modified>
</cp:coreProperties>
</file>